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95" r:id="rId2"/>
    <p:sldMasterId id="2147483684" r:id="rId3"/>
  </p:sldMasterIdLst>
  <p:notesMasterIdLst>
    <p:notesMasterId r:id="rId18"/>
  </p:notesMasterIdLst>
  <p:handoutMasterIdLst>
    <p:handoutMasterId r:id="rId19"/>
  </p:handoutMasterIdLst>
  <p:sldIdLst>
    <p:sldId id="259" r:id="rId4"/>
    <p:sldId id="275" r:id="rId5"/>
    <p:sldId id="276" r:id="rId6"/>
    <p:sldId id="277" r:id="rId7"/>
    <p:sldId id="279" r:id="rId8"/>
    <p:sldId id="268" r:id="rId9"/>
    <p:sldId id="261" r:id="rId10"/>
    <p:sldId id="267" r:id="rId11"/>
    <p:sldId id="260" r:id="rId12"/>
    <p:sldId id="263" r:id="rId13"/>
    <p:sldId id="266" r:id="rId14"/>
    <p:sldId id="262" r:id="rId15"/>
    <p:sldId id="26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466E"/>
    <a:srgbClr val="FCFEAC"/>
    <a:srgbClr val="FFFFFF"/>
    <a:srgbClr val="FFFFCC"/>
    <a:srgbClr val="346498"/>
    <a:srgbClr val="3B2B46"/>
    <a:srgbClr val="346296"/>
    <a:srgbClr val="3462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3CE5AD-AD80-2382-84CB-CAAB2AE003D1}" v="5" dt="2022-05-16T07:46:14.265"/>
    <p1510:client id="{9F5E73EE-C182-CE6B-FEDB-F38225780715}" v="40" dt="2022-05-16T09:16:34.664"/>
    <p1510:client id="{A9231D11-D11C-4C09-A742-CB951357B0A2}" v="27" dt="2022-05-16T09:16:44.332"/>
    <p1510:client id="{C1969BF9-F294-44C7-A8A7-D14F38B0C65C}" v="44" dt="2022-05-16T07:40:30.578"/>
    <p1510:client id="{D813661B-0F31-685F-9569-23F93399A735}" v="4" dt="2022-05-16T08:10:57.882"/>
    <p1510:client id="{E1DED306-7C78-8571-7CD0-FE076B45A83D}" v="4" dt="2022-05-16T08:27:14.8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notesView">
  <p:normalViewPr>
    <p:restoredLeft sz="14180" autoAdjust="0"/>
    <p:restoredTop sz="80308" autoAdjust="0"/>
  </p:normalViewPr>
  <p:slideViewPr>
    <p:cSldViewPr snapToGrid="0">
      <p:cViewPr varScale="1">
        <p:scale>
          <a:sx n="98" d="100"/>
          <a:sy n="98" d="100"/>
        </p:scale>
        <p:origin x="90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3" d="100"/>
          <a:sy n="103" d="100"/>
        </p:scale>
        <p:origin x="3504" y="12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12/06/2022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12/06/2022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400"/>
              <a:t>D</a:t>
            </a:r>
            <a:r>
              <a:rPr lang="en-DE" sz="1400"/>
              <a:t>ear speaker,</a:t>
            </a:r>
          </a:p>
          <a:p>
            <a:r>
              <a:rPr lang="en-DE" sz="1400"/>
              <a:t>y</a:t>
            </a:r>
            <a:r>
              <a:rPr lang="en-US" sz="1400"/>
              <a:t>our session will be recorded and published</a:t>
            </a:r>
            <a:r>
              <a:rPr lang="en-DE" sz="1400"/>
              <a:t> (</a:t>
            </a:r>
            <a:r>
              <a:rPr lang="de-DE" sz="1400"/>
              <a:t>unless otherwise agreed</a:t>
            </a:r>
            <a:r>
              <a:rPr lang="en-DE" sz="1400"/>
              <a:t>).</a:t>
            </a:r>
          </a:p>
          <a:p>
            <a:br>
              <a:rPr lang="en-US" sz="1400"/>
            </a:br>
            <a:r>
              <a:rPr lang="en-US" sz="1400"/>
              <a:t>Please ensure that:</a:t>
            </a:r>
          </a:p>
          <a:p>
            <a:pPr marL="285750" indent="-285750">
              <a:buFontTx/>
              <a:buChar char="-"/>
            </a:pPr>
            <a:r>
              <a:rPr lang="en-DE" sz="1400"/>
              <a:t>Y</a:t>
            </a:r>
            <a:r>
              <a:rPr lang="en-US" sz="1400"/>
              <a:t>our screen resolution is set to </a:t>
            </a:r>
            <a:r>
              <a:rPr lang="en-US" sz="1400" b="1"/>
              <a:t>1920x1080</a:t>
            </a:r>
            <a:r>
              <a:rPr lang="en-US" sz="1400"/>
              <a:t> pixels</a:t>
            </a:r>
            <a:r>
              <a:rPr lang="en-DE" sz="1400"/>
              <a:t>.</a:t>
            </a:r>
          </a:p>
          <a:p>
            <a:pPr marL="285750" indent="-285750">
              <a:buFontTx/>
              <a:buChar char="-"/>
            </a:pPr>
            <a:r>
              <a:rPr lang="en-DE" sz="1400"/>
              <a:t>Your device should have a (full size) HDMI output. You're welcome to bring a proper dongle for your device, if this connection is missing.</a:t>
            </a:r>
          </a:p>
          <a:p>
            <a:pPr marL="285750" indent="-285750">
              <a:buFontTx/>
              <a:buChar char="-"/>
            </a:pPr>
            <a:r>
              <a:rPr lang="en-US" sz="1400"/>
              <a:t>Your device must not provide protected output such as HDCP</a:t>
            </a:r>
            <a:br>
              <a:rPr lang="en-DE" sz="1400"/>
            </a:br>
            <a:r>
              <a:rPr lang="en-US" sz="1400"/>
              <a:t>(especially important for MAC users)</a:t>
            </a:r>
            <a:r>
              <a:rPr lang="en-DE" sz="1400"/>
              <a:t>.</a:t>
            </a:r>
          </a:p>
          <a:p>
            <a:pPr marL="285750" indent="-285750">
              <a:buFontTx/>
              <a:buChar char="-"/>
            </a:pPr>
            <a:r>
              <a:rPr lang="en-DE" sz="1400"/>
              <a:t>S</a:t>
            </a:r>
            <a:r>
              <a:rPr lang="en-US" sz="1400"/>
              <a:t>tart the countdown (slides 2-4) IMMEDIATELY BEFORE you talk to the audience!</a:t>
            </a:r>
          </a:p>
          <a:p>
            <a:endParaRPr lang="en-DE" sz="1400"/>
          </a:p>
          <a:p>
            <a:r>
              <a:rPr lang="en-DE" sz="1400"/>
              <a:t>The countdown is important in terms of video editing after the conference. The published session will start with slide 5. Feel free to remove slide 1-4 before you upload the slides to the conference repository.</a:t>
            </a:r>
          </a:p>
          <a:p>
            <a:endParaRPr lang="en-DE" sz="1400"/>
          </a:p>
          <a:p>
            <a:r>
              <a:rPr lang="en-DE" sz="1400" b="1"/>
              <a:t>Good luck! 💙</a:t>
            </a:r>
          </a:p>
          <a:p>
            <a:endParaRPr lang="en-DE" sz="1400"/>
          </a:p>
          <a:p>
            <a:endParaRPr lang="de-DE" sz="140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975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23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94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[REQUIRED SLIDE]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C819DE-7AE7-43B1-9EB8-0F6CA26EC4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08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123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7E4B9-E7F8-42A5-AB77-855B39011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</p:spTree>
    <p:extLst>
      <p:ext uri="{BB962C8B-B14F-4D97-AF65-F5344CB8AC3E}">
        <p14:creationId xmlns:p14="http://schemas.microsoft.com/office/powerpoint/2010/main" val="2131975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7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@yourtwitterhandle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@yourtwitterhandle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mailto:psconfeu@synedgy.com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ynedgy-my.sharepoint.com/:f:/p/gaelcolas/EuLFPhhEjDNFqJ2gekFArYsBezn0j0ip1QKHepQjmVNG0g?e=qcZgg7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DE" sz="6000"/>
              <a:t>Next up:</a:t>
            </a:r>
            <a:endParaRPr lang="en-GB" sz="600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err="1"/>
              <a:t>Speaker’s</a:t>
            </a:r>
            <a:r>
              <a:rPr lang="fr-FR" b="1" i="1"/>
              <a:t> </a:t>
            </a:r>
            <a:r>
              <a:rPr lang="fr-FR" b="1" i="1" err="1"/>
              <a:t>name</a:t>
            </a:r>
            <a:endParaRPr lang="en-GB" b="1" i="1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Use this template if you want, it’s preferred but not mandatory.</a:t>
            </a:r>
          </a:p>
          <a:p>
            <a:r>
              <a:rPr lang="en-GB"/>
              <a:t>Please make sure our sponsors are mentioned on your first slide after the title.</a:t>
            </a:r>
          </a:p>
          <a:p>
            <a:r>
              <a:rPr lang="en-GB"/>
              <a:t>Do not amend the ratio or the colours of the sponsors’ logo and background.</a:t>
            </a:r>
          </a:p>
          <a:p>
            <a:r>
              <a:rPr lang="en-GB"/>
              <a:t>Update your twitter handle through the master page (see next slides).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Instruction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The session is 30 min.</a:t>
            </a:r>
          </a:p>
          <a:p>
            <a:r>
              <a:rPr lang="en-GB"/>
              <a:t>Then 15min Q&amp;A.</a:t>
            </a:r>
          </a:p>
          <a:p>
            <a:r>
              <a:rPr lang="en-GB"/>
              <a:t>At the end of your 45 min, please leave the room to the next speaker.</a:t>
            </a:r>
          </a:p>
          <a:p>
            <a:r>
              <a:rPr lang="en-GB"/>
              <a:t>You’re welcome to continue the discussion in the Foyer area.</a:t>
            </a:r>
          </a:p>
        </p:txBody>
      </p:sp>
    </p:spTree>
    <p:extLst>
      <p:ext uri="{BB962C8B-B14F-4D97-AF65-F5344CB8AC3E}">
        <p14:creationId xmlns:p14="http://schemas.microsoft.com/office/powerpoint/2010/main" val="2961006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5F8504-5E64-81CC-A46D-F76242C87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3600"/>
              <a:t>Update the twitter </a:t>
            </a:r>
            <a:r>
              <a:rPr lang="fr-FR" sz="3600" err="1"/>
              <a:t>handle</a:t>
            </a:r>
            <a:r>
              <a:rPr lang="fr-FR" sz="3600"/>
              <a:t> on the master slide</a:t>
            </a:r>
            <a:endParaRPr lang="en-GB" sz="36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30485E-47C1-6161-8B16-E1696FB20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/>
              <a:t>To open the slide master: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To close the Master view: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fr-FR"/>
              <a:t>If </a:t>
            </a:r>
            <a:r>
              <a:rPr lang="fr-FR" err="1"/>
              <a:t>you</a:t>
            </a:r>
            <a:r>
              <a:rPr lang="fr-FR"/>
              <a:t> </a:t>
            </a:r>
            <a:r>
              <a:rPr lang="fr-FR" err="1"/>
              <a:t>need</a:t>
            </a:r>
            <a:r>
              <a:rPr lang="fr-FR"/>
              <a:t> </a:t>
            </a:r>
            <a:r>
              <a:rPr lang="fr-FR" err="1"/>
              <a:t>any</a:t>
            </a:r>
            <a:r>
              <a:rPr lang="fr-FR"/>
              <a:t> help, do not </a:t>
            </a:r>
            <a:r>
              <a:rPr lang="fr-FR" err="1"/>
              <a:t>hesitate</a:t>
            </a:r>
            <a:r>
              <a:rPr lang="fr-FR"/>
              <a:t> to email us at </a:t>
            </a:r>
            <a:r>
              <a:rPr lang="fr-FR">
                <a:hlinkClick r:id="rId2"/>
              </a:rPr>
              <a:t>psconfeu@synedgy.com</a:t>
            </a:r>
            <a:r>
              <a:rPr lang="fr-FR"/>
              <a:t> </a:t>
            </a:r>
            <a:endParaRPr lang="en-GB"/>
          </a:p>
          <a:p>
            <a:pPr marL="0" indent="0">
              <a:buNone/>
            </a:pPr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D88325-FDF3-34EC-672B-1ACC66954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80" y="2209121"/>
            <a:ext cx="9867808" cy="1590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1D1015-DF85-9779-1F95-B294BC9EA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480" y="4299923"/>
            <a:ext cx="9820034" cy="144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780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029735255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46498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75712801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8B536AA-2BC0-402F-B2B7-64197495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@JakobGSvendsen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EB1DAC2-769A-41F5-8C60-11289C0F01B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53313E3-67B5-47C0-A01C-52EBCED1B347}"/>
              </a:ext>
            </a:extLst>
          </p:cNvPr>
          <p:cNvSpPr txBox="1"/>
          <p:nvPr/>
        </p:nvSpPr>
        <p:spPr>
          <a:xfrm>
            <a:off x="5298621" y="1355272"/>
            <a:ext cx="2106386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5000" dirty="0">
                <a:latin typeface="Stencil" panose="040409050D0802020404" pitchFamily="8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05615110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/>
              <a:t>Session title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err="1"/>
              <a:t>Speaker’s</a:t>
            </a:r>
            <a:r>
              <a:rPr lang="fr-FR" b="1" i="1"/>
              <a:t> </a:t>
            </a:r>
            <a:r>
              <a:rPr lang="fr-FR" b="1" i="1" err="1"/>
              <a:t>name</a:t>
            </a:r>
            <a:endParaRPr lang="en-GB" b="1" i="1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186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0582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Speaker name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/>
              <a:t>Your bio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7" y="324853"/>
            <a:ext cx="3008627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1AB71D8-13B6-19D4-D417-35FE98068B94}"/>
              </a:ext>
            </a:extLst>
          </p:cNvPr>
          <p:cNvSpPr txBox="1"/>
          <p:nvPr/>
        </p:nvSpPr>
        <p:spPr>
          <a:xfrm>
            <a:off x="478971" y="3991429"/>
            <a:ext cx="2760183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i="1"/>
              <a:t>You can download </a:t>
            </a:r>
            <a:r>
              <a:rPr lang="fr-FR" i="1" err="1"/>
              <a:t>your</a:t>
            </a:r>
            <a:r>
              <a:rPr lang="fr-FR" i="1"/>
              <a:t> </a:t>
            </a:r>
            <a:r>
              <a:rPr lang="fr-FR" i="1" err="1"/>
              <a:t>shield</a:t>
            </a:r>
            <a:r>
              <a:rPr lang="fr-FR" i="1"/>
              <a:t> here:</a:t>
            </a:r>
          </a:p>
          <a:p>
            <a:pPr algn="ctr"/>
            <a:r>
              <a:rPr lang="en-GB">
                <a:ea typeface="+mn-lt"/>
                <a:cs typeface="+mn-lt"/>
                <a:hlinkClick r:id="rId3"/>
              </a:rPr>
              <a:t>Speakers shields</a:t>
            </a:r>
            <a:endParaRPr lang="en-GB"/>
          </a:p>
          <a:p>
            <a:pPr algn="ctr"/>
            <a:r>
              <a:rPr lang="en-GB" i="1"/>
              <a:t>If any problem with you shield, please contact us at </a:t>
            </a:r>
            <a:r>
              <a:rPr lang="en-GB" b="1" i="1">
                <a:solidFill>
                  <a:srgbClr val="3B2B46"/>
                </a:solidFill>
              </a:rPr>
              <a:t>contact@psconf.eu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Slide </a:t>
            </a:r>
            <a:r>
              <a:rPr lang="fr-FR" err="1"/>
              <a:t>title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err="1"/>
              <a:t>Sample</a:t>
            </a:r>
            <a:r>
              <a:rPr lang="fr-FR"/>
              <a:t> </a:t>
            </a:r>
            <a:r>
              <a:rPr lang="fr-FR" err="1"/>
              <a:t>text</a:t>
            </a:r>
            <a:r>
              <a:rPr lang="fr-FR"/>
              <a:t> for </a:t>
            </a:r>
            <a:r>
              <a:rPr lang="fr-FR" err="1"/>
              <a:t>your</a:t>
            </a:r>
            <a:r>
              <a:rPr lang="fr-FR"/>
              <a:t> PSConf.EU 2022 </a:t>
            </a:r>
            <a:r>
              <a:rPr lang="fr-FR" err="1"/>
              <a:t>presentation</a:t>
            </a:r>
            <a:endParaRPr lang="fr-FR"/>
          </a:p>
          <a:p>
            <a:pPr lvl="1">
              <a:buFont typeface="Wingdings" panose="05000000000000000000" pitchFamily="2" charset="2"/>
              <a:buChar char="§"/>
            </a:pP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usually</a:t>
            </a:r>
            <a:r>
              <a:rPr lang="fr-FR"/>
              <a:t> </a:t>
            </a:r>
            <a:r>
              <a:rPr lang="fr-FR" err="1"/>
              <a:t>prefer</a:t>
            </a:r>
            <a:r>
              <a:rPr lang="fr-FR"/>
              <a:t> demos, use slides </a:t>
            </a:r>
            <a:r>
              <a:rPr lang="fr-FR" err="1"/>
              <a:t>with</a:t>
            </a:r>
            <a:r>
              <a:rPr lang="fr-FR"/>
              <a:t> </a:t>
            </a:r>
            <a:r>
              <a:rPr lang="fr-FR" err="1"/>
              <a:t>moderation</a:t>
            </a:r>
            <a:endParaRPr lang="fr-FR"/>
          </a:p>
          <a:p>
            <a:pPr lvl="2">
              <a:buFont typeface="Wingdings" panose="05000000000000000000" pitchFamily="2" charset="2"/>
              <a:buChar char="§"/>
            </a:pPr>
            <a:r>
              <a:rPr lang="en-GB"/>
              <a:t>Think about those at the back of the room, some text might be too small.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/>
              <a:t>Think about accessibility, try to improve the contrast, colours and size of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</Words>
  <Application>Microsoft Office PowerPoint</Application>
  <PresentationFormat>Breitbild</PresentationFormat>
  <Paragraphs>66</Paragraphs>
  <Slides>14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Stencil</vt:lpstr>
      <vt:lpstr>Wingdings</vt:lpstr>
      <vt:lpstr>Title</vt:lpstr>
      <vt:lpstr>Speaker's slide</vt:lpstr>
      <vt:lpstr>Content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Slide title</vt:lpstr>
      <vt:lpstr>Instructions</vt:lpstr>
      <vt:lpstr>Instruction (Continued)</vt:lpstr>
      <vt:lpstr>Update the twitter handle on the master slide</vt:lpstr>
      <vt:lpstr>Demos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2022-06-12T11:05:50Z</dcterms:created>
  <dcterms:modified xsi:type="dcterms:W3CDTF">2022-06-12T13:40:51Z</dcterms:modified>
</cp:coreProperties>
</file>

<file path=docProps/thumbnail.jpeg>
</file>